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696947-8C0D-45B6-8A11-9F8EFF8E592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1970" y="2639060"/>
            <a:ext cx="81000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88BC-4044-455B-BB36-F56DD532D41E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694F-17F3-4760-8181-A17E15948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3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21970" y="2639060"/>
            <a:ext cx="81000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Evergreen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183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183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183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183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183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183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183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183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183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183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196 (66%)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181 (58%) of Grade 8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183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183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183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183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183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183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183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183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183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183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183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183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183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183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183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183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183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183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183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183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183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183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183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183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183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183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183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183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183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183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183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183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183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183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183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183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183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183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183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183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183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2CDA694F-17F3-4760-8181-A17E15948A21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2015-02-26T12:31:57Z</dcterms:created>
  <dcterms:modified xsi:type="dcterms:W3CDTF">2015-03-13T22:55:05Z</dcterms:modified>
</cp:coreProperties>
</file>